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CA7A5-F82C-1341-9F59-2D82127F44DE}" type="datetimeFigureOut">
              <a:rPr lang="en-US" smtClean="0"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948C4-4BF2-AA4D-891F-4FB41E6D4C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368" y="674611"/>
            <a:ext cx="6983564" cy="52499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61928" y="3317238"/>
            <a:ext cx="2669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</a:t>
            </a:r>
            <a:r>
              <a:rPr lang="en-US" sz="2000" dirty="0" smtClean="0"/>
              <a:t>l </a:t>
            </a:r>
            <a:r>
              <a:rPr lang="en-US" sz="2000" dirty="0" err="1"/>
              <a:t>G</a:t>
            </a:r>
            <a:r>
              <a:rPr lang="en-US" sz="2000" dirty="0" err="1" smtClean="0"/>
              <a:t>imnasio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836" y="1249363"/>
            <a:ext cx="7554808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7159" y="2238472"/>
            <a:ext cx="192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salón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clase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8786" y="3586100"/>
            <a:ext cx="2038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La </a:t>
            </a:r>
            <a:r>
              <a:rPr lang="en-US" sz="2000" dirty="0" err="1" smtClean="0">
                <a:solidFill>
                  <a:schemeClr val="bg1"/>
                </a:solidFill>
              </a:rPr>
              <a:t>computadora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2043" y="4570905"/>
            <a:ext cx="1168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La mesa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7603" y="1645661"/>
            <a:ext cx="1225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El Poster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23236" y="2951160"/>
            <a:ext cx="1325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El </a:t>
            </a:r>
            <a:r>
              <a:rPr lang="en-US" sz="2000" dirty="0" err="1" smtClean="0">
                <a:solidFill>
                  <a:schemeClr val="bg1"/>
                </a:solidFill>
              </a:rPr>
              <a:t>estante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1050" y="2951160"/>
            <a:ext cx="195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</a:t>
            </a:r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err="1" smtClean="0">
                <a:solidFill>
                  <a:schemeClr val="bg1"/>
                </a:solidFill>
              </a:rPr>
              <a:t>pizarra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blanca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210" y="-19602"/>
            <a:ext cx="5343807" cy="68776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6240" y="126325"/>
            <a:ext cx="1301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Ventana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35325" y="2617508"/>
            <a:ext cx="1391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persiana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43" y="745607"/>
            <a:ext cx="7385268" cy="504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90372" y="3213574"/>
            <a:ext cx="1364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 locker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19154" y="3675239"/>
            <a:ext cx="1689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 </a:t>
            </a:r>
            <a:r>
              <a:rPr lang="en-US" sz="2400" dirty="0" err="1" smtClean="0"/>
              <a:t>corredor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3063"/>
            <a:ext cx="8128000" cy="5753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46316" y="5450746"/>
            <a:ext cx="2066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primer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52211" y="4304632"/>
            <a:ext cx="2374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segundo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8737" y="2834105"/>
            <a:ext cx="19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tercer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8737" y="1600200"/>
            <a:ext cx="2032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El </a:t>
            </a:r>
            <a:r>
              <a:rPr lang="en-US" sz="2400" dirty="0" err="1" smtClean="0">
                <a:solidFill>
                  <a:schemeClr val="bg1"/>
                </a:solidFill>
              </a:rPr>
              <a:t>quinto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piso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84" y="1114385"/>
            <a:ext cx="7841374" cy="52229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37</Words>
  <Application>Microsoft Macintosh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1</cp:revision>
  <dcterms:created xsi:type="dcterms:W3CDTF">2013-09-24T17:49:44Z</dcterms:created>
  <dcterms:modified xsi:type="dcterms:W3CDTF">2013-09-24T18:13:23Z</dcterms:modified>
</cp:coreProperties>
</file>